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77" r:id="rId5"/>
    <p:sldId id="278" r:id="rId6"/>
    <p:sldId id="257" r:id="rId7"/>
    <p:sldId id="258" r:id="rId8"/>
    <p:sldId id="279" r:id="rId9"/>
    <p:sldId id="261" r:id="rId10"/>
    <p:sldId id="280" r:id="rId11"/>
    <p:sldId id="259" r:id="rId12"/>
    <p:sldId id="270" r:id="rId13"/>
    <p:sldId id="271" r:id="rId14"/>
    <p:sldId id="281" r:id="rId15"/>
    <p:sldId id="267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4A13B-DB7C-42F4-B85F-C8C621E9E8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D6B098-8B25-4B0A-9EE4-20A35B89FC82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Физическая готовность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C9A989E-3E35-4E61-8FBC-0C95FCB0FDB4}" type="parTrans" cxnId="{3173B4AF-A30F-4C10-8606-4AC8315E75B9}">
      <dgm:prSet/>
      <dgm:spPr/>
      <dgm:t>
        <a:bodyPr/>
        <a:lstStyle/>
        <a:p>
          <a:endParaRPr lang="ru-RU"/>
        </a:p>
      </dgm:t>
    </dgm:pt>
    <dgm:pt modelId="{0BA55DEA-5182-494B-A1B8-A78CCFB3FCC3}" type="sibTrans" cxnId="{3173B4AF-A30F-4C10-8606-4AC8315E75B9}">
      <dgm:prSet/>
      <dgm:spPr/>
      <dgm:t>
        <a:bodyPr/>
        <a:lstStyle/>
        <a:p>
          <a:endParaRPr lang="ru-RU"/>
        </a:p>
      </dgm:t>
    </dgm:pt>
    <dgm:pt modelId="{5E712BDB-5078-434A-B964-277A13994DFB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Специальная готовность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B243BEEF-638A-4CAB-8CE8-AB1E5D767FCB}" type="parTrans" cxnId="{273236D9-CEC2-49A4-8E7A-4EF719D5C7D1}">
      <dgm:prSet/>
      <dgm:spPr/>
      <dgm:t>
        <a:bodyPr/>
        <a:lstStyle/>
        <a:p>
          <a:endParaRPr lang="ru-RU"/>
        </a:p>
      </dgm:t>
    </dgm:pt>
    <dgm:pt modelId="{4605CE3F-5B8E-478B-BE88-75469C5A8915}" type="sibTrans" cxnId="{273236D9-CEC2-49A4-8E7A-4EF719D5C7D1}">
      <dgm:prSet/>
      <dgm:spPr/>
      <dgm:t>
        <a:bodyPr/>
        <a:lstStyle/>
        <a:p>
          <a:endParaRPr lang="ru-RU"/>
        </a:p>
      </dgm:t>
    </dgm:pt>
    <dgm:pt modelId="{8B15830C-9407-45F5-A3A6-B9EAA99F4BE0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Психологическая готовность</a:t>
          </a:r>
          <a:endParaRPr lang="ru-RU" sz="1100" dirty="0"/>
        </a:p>
      </dgm:t>
    </dgm:pt>
    <dgm:pt modelId="{EA801B28-EE1D-4B05-ADF5-3AE2B56AAC6C}" type="parTrans" cxnId="{F4EECA4C-3C48-48B8-937C-F1046355ED4B}">
      <dgm:prSet/>
      <dgm:spPr/>
      <dgm:t>
        <a:bodyPr/>
        <a:lstStyle/>
        <a:p>
          <a:endParaRPr lang="ru-RU"/>
        </a:p>
      </dgm:t>
    </dgm:pt>
    <dgm:pt modelId="{AE432CD2-8BC5-4282-A531-319D11424BBD}" type="sibTrans" cxnId="{F4EECA4C-3C48-48B8-937C-F1046355ED4B}">
      <dgm:prSet/>
      <dgm:spPr/>
      <dgm:t>
        <a:bodyPr/>
        <a:lstStyle/>
        <a:p>
          <a:endParaRPr lang="ru-RU"/>
        </a:p>
      </dgm:t>
    </dgm:pt>
    <dgm:pt modelId="{29F7DAF6-8C25-475A-A38F-890150675563}" type="pres">
      <dgm:prSet presAssocID="{5C74A13B-DB7C-42F4-B85F-C8C621E9E8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3DBC3-4151-4B65-8B67-04961268C310}" type="pres">
      <dgm:prSet presAssocID="{EDD6B098-8B25-4B0A-9EE4-20A35B89FC82}" presName="parentLin" presStyleCnt="0"/>
      <dgm:spPr/>
    </dgm:pt>
    <dgm:pt modelId="{594B95D7-0621-461D-BA30-0B8868FD5C92}" type="pres">
      <dgm:prSet presAssocID="{EDD6B098-8B25-4B0A-9EE4-20A35B89FC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0184C5-7A12-4F17-955D-8DDB9CB79960}" type="pres">
      <dgm:prSet presAssocID="{EDD6B098-8B25-4B0A-9EE4-20A35B89FC82}" presName="parentText" presStyleLbl="node1" presStyleIdx="0" presStyleCnt="3" custScaleX="82951" custScaleY="199190" custLinFactY="208916" custLinFactNeighborX="17782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D10AE-816E-4C9C-AEEA-F91DE2DA7063}" type="pres">
      <dgm:prSet presAssocID="{EDD6B098-8B25-4B0A-9EE4-20A35B89FC82}" presName="negativeSpace" presStyleCnt="0"/>
      <dgm:spPr/>
    </dgm:pt>
    <dgm:pt modelId="{A4C3B603-5975-4680-ADB4-F00B6381E73F}" type="pres">
      <dgm:prSet presAssocID="{EDD6B098-8B25-4B0A-9EE4-20A35B89FC82}" presName="childText" presStyleLbl="conFgAcc1" presStyleIdx="0" presStyleCnt="3">
        <dgm:presLayoutVars>
          <dgm:bulletEnabled val="1"/>
        </dgm:presLayoutVars>
      </dgm:prSet>
      <dgm:spPr/>
    </dgm:pt>
    <dgm:pt modelId="{D100D16F-E725-48E2-96E4-01BF800A8972}" type="pres">
      <dgm:prSet presAssocID="{0BA55DEA-5182-494B-A1B8-A78CCFB3FCC3}" presName="spaceBetweenRectangles" presStyleCnt="0"/>
      <dgm:spPr/>
    </dgm:pt>
    <dgm:pt modelId="{378CE8C2-5C8E-4847-A092-A468DCABEAF4}" type="pres">
      <dgm:prSet presAssocID="{8B15830C-9407-45F5-A3A6-B9EAA99F4BE0}" presName="parentLin" presStyleCnt="0"/>
      <dgm:spPr/>
    </dgm:pt>
    <dgm:pt modelId="{7D6049B6-C719-4B58-85C0-4748DB173DB5}" type="pres">
      <dgm:prSet presAssocID="{8B15830C-9407-45F5-A3A6-B9EAA99F4BE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C70FF39-FEBB-4A88-944E-C4245A1B865B}" type="pres">
      <dgm:prSet presAssocID="{8B15830C-9407-45F5-A3A6-B9EAA99F4BE0}" presName="parentText" presStyleLbl="node1" presStyleIdx="1" presStyleCnt="3" custScaleX="109547" custScaleY="222481" custLinFactNeighborX="17782" custLinFactNeighborY="-5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8A971-A74D-45A6-920D-A86F88CEB832}" type="pres">
      <dgm:prSet presAssocID="{8B15830C-9407-45F5-A3A6-B9EAA99F4BE0}" presName="negativeSpace" presStyleCnt="0"/>
      <dgm:spPr/>
    </dgm:pt>
    <dgm:pt modelId="{C8B03459-F567-4D25-9260-1E7B31994248}" type="pres">
      <dgm:prSet presAssocID="{8B15830C-9407-45F5-A3A6-B9EAA99F4BE0}" presName="childText" presStyleLbl="conFgAcc1" presStyleIdx="1" presStyleCnt="3">
        <dgm:presLayoutVars>
          <dgm:bulletEnabled val="1"/>
        </dgm:presLayoutVars>
      </dgm:prSet>
      <dgm:spPr/>
    </dgm:pt>
    <dgm:pt modelId="{F051A8CB-EBBE-4B77-95E1-A4B4CFAF27C9}" type="pres">
      <dgm:prSet presAssocID="{AE432CD2-8BC5-4282-A531-319D11424BBD}" presName="spaceBetweenRectangles" presStyleCnt="0"/>
      <dgm:spPr/>
    </dgm:pt>
    <dgm:pt modelId="{EFBAC253-1034-475F-8081-86EB658D6123}" type="pres">
      <dgm:prSet presAssocID="{5E712BDB-5078-434A-B964-277A13994DFB}" presName="parentLin" presStyleCnt="0"/>
      <dgm:spPr/>
    </dgm:pt>
    <dgm:pt modelId="{D0E0E7D3-12B2-4C5A-8C22-573AA4D1A8C2}" type="pres">
      <dgm:prSet presAssocID="{5E712BDB-5078-434A-B964-277A13994DF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7438B3C-9FFB-456D-BB47-12D027289476}" type="pres">
      <dgm:prSet presAssocID="{5E712BDB-5078-434A-B964-277A13994DFB}" presName="parentText" presStyleLbl="node1" presStyleIdx="2" presStyleCnt="3" custScaleX="119513" custScaleY="204762" custLinFactY="-300000" custLinFactNeighborX="17782" custLinFactNeighborY="-332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5D41D-363A-4B7A-9950-A9E7D767485F}" type="pres">
      <dgm:prSet presAssocID="{5E712BDB-5078-434A-B964-277A13994DFB}" presName="negativeSpace" presStyleCnt="0"/>
      <dgm:spPr/>
    </dgm:pt>
    <dgm:pt modelId="{5A02DDBD-8F9B-404E-82DD-1C815F60B9D1}" type="pres">
      <dgm:prSet presAssocID="{5E712BDB-5078-434A-B964-277A13994D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34359F-D280-4B2E-A390-7001EFF547A0}" type="presOf" srcId="{5C74A13B-DB7C-42F4-B85F-C8C621E9E8F4}" destId="{29F7DAF6-8C25-475A-A38F-890150675563}" srcOrd="0" destOrd="0" presId="urn:microsoft.com/office/officeart/2005/8/layout/list1"/>
    <dgm:cxn modelId="{8F20984B-702F-4D6B-8760-62D3B2314290}" type="presOf" srcId="{5E712BDB-5078-434A-B964-277A13994DFB}" destId="{07438B3C-9FFB-456D-BB47-12D027289476}" srcOrd="1" destOrd="0" presId="urn:microsoft.com/office/officeart/2005/8/layout/list1"/>
    <dgm:cxn modelId="{D18950A8-A335-43DA-B905-A7C3756E11E5}" type="presOf" srcId="{8B15830C-9407-45F5-A3A6-B9EAA99F4BE0}" destId="{7D6049B6-C719-4B58-85C0-4748DB173DB5}" srcOrd="0" destOrd="0" presId="urn:microsoft.com/office/officeart/2005/8/layout/list1"/>
    <dgm:cxn modelId="{CFE5CCCF-5847-48B2-90E0-E19D33826130}" type="presOf" srcId="{EDD6B098-8B25-4B0A-9EE4-20A35B89FC82}" destId="{330184C5-7A12-4F17-955D-8DDB9CB79960}" srcOrd="1" destOrd="0" presId="urn:microsoft.com/office/officeart/2005/8/layout/list1"/>
    <dgm:cxn modelId="{F4EECA4C-3C48-48B8-937C-F1046355ED4B}" srcId="{5C74A13B-DB7C-42F4-B85F-C8C621E9E8F4}" destId="{8B15830C-9407-45F5-A3A6-B9EAA99F4BE0}" srcOrd="1" destOrd="0" parTransId="{EA801B28-EE1D-4B05-ADF5-3AE2B56AAC6C}" sibTransId="{AE432CD2-8BC5-4282-A531-319D11424BBD}"/>
    <dgm:cxn modelId="{C2C58056-248D-46D8-B0C5-554795DDA703}" type="presOf" srcId="{EDD6B098-8B25-4B0A-9EE4-20A35B89FC82}" destId="{594B95D7-0621-461D-BA30-0B8868FD5C92}" srcOrd="0" destOrd="0" presId="urn:microsoft.com/office/officeart/2005/8/layout/list1"/>
    <dgm:cxn modelId="{3173B4AF-A30F-4C10-8606-4AC8315E75B9}" srcId="{5C74A13B-DB7C-42F4-B85F-C8C621E9E8F4}" destId="{EDD6B098-8B25-4B0A-9EE4-20A35B89FC82}" srcOrd="0" destOrd="0" parTransId="{8C9A989E-3E35-4E61-8FBC-0C95FCB0FDB4}" sibTransId="{0BA55DEA-5182-494B-A1B8-A78CCFB3FCC3}"/>
    <dgm:cxn modelId="{455E6B66-CD83-40D4-BEE3-CAC0849D73E4}" type="presOf" srcId="{5E712BDB-5078-434A-B964-277A13994DFB}" destId="{D0E0E7D3-12B2-4C5A-8C22-573AA4D1A8C2}" srcOrd="0" destOrd="0" presId="urn:microsoft.com/office/officeart/2005/8/layout/list1"/>
    <dgm:cxn modelId="{1ED346CE-B4F0-4370-A93D-315F6410CD2D}" type="presOf" srcId="{8B15830C-9407-45F5-A3A6-B9EAA99F4BE0}" destId="{1C70FF39-FEBB-4A88-944E-C4245A1B865B}" srcOrd="1" destOrd="0" presId="urn:microsoft.com/office/officeart/2005/8/layout/list1"/>
    <dgm:cxn modelId="{273236D9-CEC2-49A4-8E7A-4EF719D5C7D1}" srcId="{5C74A13B-DB7C-42F4-B85F-C8C621E9E8F4}" destId="{5E712BDB-5078-434A-B964-277A13994DFB}" srcOrd="2" destOrd="0" parTransId="{B243BEEF-638A-4CAB-8CE8-AB1E5D767FCB}" sibTransId="{4605CE3F-5B8E-478B-BE88-75469C5A8915}"/>
    <dgm:cxn modelId="{A57C4919-9DF5-4C1D-B45C-824EB1BD7DA9}" type="presParOf" srcId="{29F7DAF6-8C25-475A-A38F-890150675563}" destId="{EA93DBC3-4151-4B65-8B67-04961268C310}" srcOrd="0" destOrd="0" presId="urn:microsoft.com/office/officeart/2005/8/layout/list1"/>
    <dgm:cxn modelId="{903B2AF8-5C3E-4303-A1F1-24AC50D17AD1}" type="presParOf" srcId="{EA93DBC3-4151-4B65-8B67-04961268C310}" destId="{594B95D7-0621-461D-BA30-0B8868FD5C92}" srcOrd="0" destOrd="0" presId="urn:microsoft.com/office/officeart/2005/8/layout/list1"/>
    <dgm:cxn modelId="{97076058-840A-4058-8EBB-750B3964DCCB}" type="presParOf" srcId="{EA93DBC3-4151-4B65-8B67-04961268C310}" destId="{330184C5-7A12-4F17-955D-8DDB9CB79960}" srcOrd="1" destOrd="0" presId="urn:microsoft.com/office/officeart/2005/8/layout/list1"/>
    <dgm:cxn modelId="{8DB8055C-DA31-46CA-A2A9-4FB84C6FF5BE}" type="presParOf" srcId="{29F7DAF6-8C25-475A-A38F-890150675563}" destId="{65FD10AE-816E-4C9C-AEEA-F91DE2DA7063}" srcOrd="1" destOrd="0" presId="urn:microsoft.com/office/officeart/2005/8/layout/list1"/>
    <dgm:cxn modelId="{AF5E409C-F829-40F1-9CE5-F377DDDA9E3E}" type="presParOf" srcId="{29F7DAF6-8C25-475A-A38F-890150675563}" destId="{A4C3B603-5975-4680-ADB4-F00B6381E73F}" srcOrd="2" destOrd="0" presId="urn:microsoft.com/office/officeart/2005/8/layout/list1"/>
    <dgm:cxn modelId="{7FB45CC6-F192-4F31-81B8-9F916A1682FA}" type="presParOf" srcId="{29F7DAF6-8C25-475A-A38F-890150675563}" destId="{D100D16F-E725-48E2-96E4-01BF800A8972}" srcOrd="3" destOrd="0" presId="urn:microsoft.com/office/officeart/2005/8/layout/list1"/>
    <dgm:cxn modelId="{2600AD5D-1E32-43C6-8A82-3250AE4F4A81}" type="presParOf" srcId="{29F7DAF6-8C25-475A-A38F-890150675563}" destId="{378CE8C2-5C8E-4847-A092-A468DCABEAF4}" srcOrd="4" destOrd="0" presId="urn:microsoft.com/office/officeart/2005/8/layout/list1"/>
    <dgm:cxn modelId="{B3A6F41C-C85D-4C93-B7DC-EEA2CEF6C4D7}" type="presParOf" srcId="{378CE8C2-5C8E-4847-A092-A468DCABEAF4}" destId="{7D6049B6-C719-4B58-85C0-4748DB173DB5}" srcOrd="0" destOrd="0" presId="urn:microsoft.com/office/officeart/2005/8/layout/list1"/>
    <dgm:cxn modelId="{AB1B0CAC-BB61-41CC-B070-F21C6E9889FD}" type="presParOf" srcId="{378CE8C2-5C8E-4847-A092-A468DCABEAF4}" destId="{1C70FF39-FEBB-4A88-944E-C4245A1B865B}" srcOrd="1" destOrd="0" presId="urn:microsoft.com/office/officeart/2005/8/layout/list1"/>
    <dgm:cxn modelId="{DC1D3BC4-4207-4C16-832A-4CE4FADC74EF}" type="presParOf" srcId="{29F7DAF6-8C25-475A-A38F-890150675563}" destId="{0F28A971-A74D-45A6-920D-A86F88CEB832}" srcOrd="5" destOrd="0" presId="urn:microsoft.com/office/officeart/2005/8/layout/list1"/>
    <dgm:cxn modelId="{2813673F-8A1D-486A-8AA6-E9EF8A5D4A32}" type="presParOf" srcId="{29F7DAF6-8C25-475A-A38F-890150675563}" destId="{C8B03459-F567-4D25-9260-1E7B31994248}" srcOrd="6" destOrd="0" presId="urn:microsoft.com/office/officeart/2005/8/layout/list1"/>
    <dgm:cxn modelId="{59EF5F04-A888-42C4-ADC1-90ADF9AD7E7C}" type="presParOf" srcId="{29F7DAF6-8C25-475A-A38F-890150675563}" destId="{F051A8CB-EBBE-4B77-95E1-A4B4CFAF27C9}" srcOrd="7" destOrd="0" presId="urn:microsoft.com/office/officeart/2005/8/layout/list1"/>
    <dgm:cxn modelId="{80D63E73-743D-47FB-8F42-634B8D89D4FB}" type="presParOf" srcId="{29F7DAF6-8C25-475A-A38F-890150675563}" destId="{EFBAC253-1034-475F-8081-86EB658D6123}" srcOrd="8" destOrd="0" presId="urn:microsoft.com/office/officeart/2005/8/layout/list1"/>
    <dgm:cxn modelId="{97EAC842-BB6B-4FB9-AED5-F91160118FE5}" type="presParOf" srcId="{EFBAC253-1034-475F-8081-86EB658D6123}" destId="{D0E0E7D3-12B2-4C5A-8C22-573AA4D1A8C2}" srcOrd="0" destOrd="0" presId="urn:microsoft.com/office/officeart/2005/8/layout/list1"/>
    <dgm:cxn modelId="{69AEFE63-3109-427F-8723-31E62858B3B6}" type="presParOf" srcId="{EFBAC253-1034-475F-8081-86EB658D6123}" destId="{07438B3C-9FFB-456D-BB47-12D027289476}" srcOrd="1" destOrd="0" presId="urn:microsoft.com/office/officeart/2005/8/layout/list1"/>
    <dgm:cxn modelId="{4F892B5F-C62A-4235-9401-A60B7D9591BD}" type="presParOf" srcId="{29F7DAF6-8C25-475A-A38F-890150675563}" destId="{80A5D41D-363A-4B7A-9950-A9E7D767485F}" srcOrd="9" destOrd="0" presId="urn:microsoft.com/office/officeart/2005/8/layout/list1"/>
    <dgm:cxn modelId="{6E978C01-537A-4E39-B31A-D9429E1D1678}" type="presParOf" srcId="{29F7DAF6-8C25-475A-A38F-890150675563}" destId="{5A02DDBD-8F9B-404E-82DD-1C815F60B9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3B603-5975-4680-ADB4-F00B6381E73F}">
      <dsp:nvSpPr>
        <dsp:cNvPr id="0" name=""/>
        <dsp:cNvSpPr/>
      </dsp:nvSpPr>
      <dsp:spPr>
        <a:xfrm>
          <a:off x="0" y="1195845"/>
          <a:ext cx="79248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184C5-7A12-4F17-955D-8DDB9CB79960}">
      <dsp:nvSpPr>
        <dsp:cNvPr id="0" name=""/>
        <dsp:cNvSpPr/>
      </dsp:nvSpPr>
      <dsp:spPr>
        <a:xfrm>
          <a:off x="466699" y="4063005"/>
          <a:ext cx="4601590" cy="158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Физическая готовность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200" y="4140506"/>
        <a:ext cx="4446588" cy="1432621"/>
      </dsp:txXfrm>
    </dsp:sp>
    <dsp:sp modelId="{C8B03459-F567-4D25-9260-1E7B31994248}">
      <dsp:nvSpPr>
        <dsp:cNvPr id="0" name=""/>
        <dsp:cNvSpPr/>
      </dsp:nvSpPr>
      <dsp:spPr>
        <a:xfrm>
          <a:off x="0" y="3396787"/>
          <a:ext cx="79248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0FF39-FEBB-4A88-944E-C4245A1B865B}">
      <dsp:nvSpPr>
        <dsp:cNvPr id="0" name=""/>
        <dsp:cNvSpPr/>
      </dsp:nvSpPr>
      <dsp:spPr>
        <a:xfrm>
          <a:off x="466699" y="1979873"/>
          <a:ext cx="6076966" cy="1773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Психологическая готовность</a:t>
          </a:r>
          <a:endParaRPr lang="ru-RU" sz="1100" kern="1200" dirty="0"/>
        </a:p>
      </dsp:txBody>
      <dsp:txXfrm>
        <a:off x="553263" y="2066437"/>
        <a:ext cx="5903838" cy="1600134"/>
      </dsp:txXfrm>
    </dsp:sp>
    <dsp:sp modelId="{5A02DDBD-8F9B-404E-82DD-1C815F60B9D1}">
      <dsp:nvSpPr>
        <dsp:cNvPr id="0" name=""/>
        <dsp:cNvSpPr/>
      </dsp:nvSpPr>
      <dsp:spPr>
        <a:xfrm>
          <a:off x="0" y="5456502"/>
          <a:ext cx="79248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38B3C-9FFB-456D-BB47-12D027289476}">
      <dsp:nvSpPr>
        <dsp:cNvPr id="0" name=""/>
        <dsp:cNvSpPr/>
      </dsp:nvSpPr>
      <dsp:spPr>
        <a:xfrm>
          <a:off x="466699" y="0"/>
          <a:ext cx="6629816" cy="1632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Специальная готовность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368" y="79669"/>
        <a:ext cx="6470478" cy="1472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419A3-BB84-41F5-8756-C58C0AE55017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4974C-8673-422C-A023-AD0CA6D1F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1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4974C-8673-422C-A023-AD0CA6D1F41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fp=0&amp;text=%D0%B2%20%D0%BF%D0%B5%D1%80%D0%B2%D1%8B%D0%B9%20%D0%BA%D0%BB%D0%B0%D1%81%D1%81%20%D0%BA%D0%B0%D1%80%D1%82%D0%B8%D0%BD%D0%BA%D0%B8&amp;noreask=1&amp;pos=17&amp;lr=68&amp;rpt=simage&amp;uinfo=ww-1256-wh-640-fw-1031-fh-448-pd-1&amp;img_url=http://retropost.ru/i/1september/335ohp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fp=0&amp;text=%D0%B2%20%D0%BF%D0%B5%D1%80%D0%B2%D1%8B%D0%B9%20%D0%BA%D0%BB%D0%B0%D1%81%D1%81%20%D0%BA%D0%B0%D1%80%D1%82%D0%B8%D0%BD%D0%BA%D0%B8&amp;noreask=1&amp;pos=5&amp;lr=68&amp;rpt=simage&amp;uinfo=ww-1256-wh-640-fw-1031-fh-448-pd-1&amp;img_url=http://makhachkalapro78.dagschool.com/_http_schools/1744/makhachkalapro78/fck_user_files/images/17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10&amp;uinfo=ww-1256-wh-640-fw-1031-fh-448-pd-1&amp;p=10&amp;text=%D0%B2%20%D0%BF%D0%B5%D1%80%D0%B2%D1%8B%D0%B9%20%D0%BA%D0%BB%D0%B0%D1%81%D1%81%20%D0%BA%D0%B0%D1%80%D1%82%D0%B8%D0%BD%D0%BA%D0%B8&amp;noreask=1&amp;pos=327&amp;rpt=simage&amp;lr=68&amp;img_url=http://s61.radikal.ru/i173/1008/80/91bb75cb1693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2%20%D0%BF%D0%B5%D1%80%D0%B2%D1%8B%D0%B9%20%D0%BA%D0%BB%D0%B0%D1%81%D1%81%20%D0%BA%D0%B0%D1%80%D1%82%D0%B8%D0%BD%D0%BA%D0%B8&amp;noreask=1&amp;pos=22&amp;lr=68&amp;rpt=simage&amp;uinfo=ww-1256-wh-640-fw-1031-fh-448-pd-1&amp;img_url=http://static.kinokopilka.tv/system/images/screenshots/images/000/071/152/71152_original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2&amp;text=%D0%BC%D0%BB%D0%B0%D0%B4%D0%B5%D0%BD%D0%B5%D1%86%20%D0%BA%D0%B0%D1%80%D1%82%D0%B8%D0%BD%D0%BA%D0%B8&amp;fp=2&amp;pos=75&amp;uinfo=ww-1256-wh-640-fw-1031-fh-448-pd-1&amp;rpt=simage&amp;img_url=http://t2.ftcdn.net/jpg/00/10/46/63/110_F_10466311_4ww9yCfGIdXyiFeMYdNE0AtKSNcB08sv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1&amp;uinfo=ww-1256-wh-640-fw-1031-fh-448-pd-1&amp;p=1&amp;text=%D0%BF%D0%B5%D1%80%D0%B2%D0%BE%D0%BA%D0%BB%D0%B0%D1%81%D1%81%D0%BD%D0%B8%D0%BA%D0%B8%20%D0%BA%D0%B0%D1%80%D1%82%D0%B8%D0%BD%D0%BA%D0%B8&amp;noreask=1&amp;pos=34&amp;rpt=simage&amp;lr=68&amp;img_url=http://sch34.minsk.edu.by/sm_full.aspx?guid=49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2&amp;uinfo=ww-1256-wh-640-fw-1031-fh-448-pd-1&amp;p=2&amp;text=%D0%BF%D0%B5%D1%80%D0%B2%D0%BE%D0%BA%D0%BB%D0%B0%D1%81%D1%81%D0%BD%D0%B8%D0%BA%D0%B8%20%D0%BA%D0%B0%D1%80%D1%82%D0%B8%D0%BD%D0%BA%D0%B8&amp;noreask=1&amp;pos=72&amp;rpt=simage&amp;lr=68&amp;img_url=http://fs102.jpe.ru/1669/698259_6f4976cf_16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source=wiz&amp;fp=0&amp;text=%D0%BF%D0%B5%D1%80%D0%B2%D0%BE%D0%BA%D0%BB%D0%B0%D1%81%D1%81%D0%BD%D0%B8%D0%BA%D0%B8%20%D0%BA%D0%B0%D1%80%D1%82%D0%B8%D0%BD%D0%BA%D0%B8&amp;noreask=1&amp;pos=17&amp;lr=68&amp;rpt=simage&amp;uinfo=ww-1256-wh-640-fw-1031-fh-448-pd-1&amp;img_url=http://www.izvestia64.ru/images/uploads/a1bTyuqPlRB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hyperlink" Target="http://images.yandex.ru/yandsearch?text=%D0%B2%20%D0%BF%D0%B5%D1%80%D0%B2%D1%8B%D0%B9%20%D0%BA%D0%BB%D0%B0%D1%81%D1%81%20%D0%BA%D0%B0%D1%80%D1%82%D0%B8%D0%BD%D0%BA%D0%B8&amp;img_url=http://klub-drug.ru/wp-content/uploads/2011/04/71964931_mka.jpg&amp;pos=7&amp;rpt=simage&amp;lr=68&amp;noreask=1&amp;source=wiz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3&amp;uinfo=ww-1256-wh-640-fw-1031-fh-448-pd-1&amp;p=3&amp;text=%D1%84%D0%B8%D0%B7%D0%B8%D1%87%D0%B5%D1%81%D0%BA%D0%B0%D1%8F%20%D0%B3%D0%BE%D1%82%D0%BE%D0%B2%D0%BD%D0%BE%D1%81%D1%82%D1%8C%20%D0%BA%20%D1%88%D0%BA%D0%BE%D0%BB%D0%B5%20%20%D0%BA%D0%B0%D1%80%D1%82%D0%B8%D0%BD%D0%BA%D0%B8&amp;noreask=1&amp;pos=109&amp;rpt=simage&amp;lr=68&amp;img_url=http://cf.ltkcdn.net/cheerleading/images/std/138394-403x298-cheer-stretch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ages.yandex.ru/yandsearch?source=wiz&amp;fp=11&amp;uinfo=ww-1256-wh-640-fw-1031-fh-448-pd-1&amp;p=11&amp;text=%D0%B2%20%D0%BF%D0%B5%D1%80%D0%B2%D1%8B%D0%B9%20%D0%BA%D0%BB%D0%B0%D1%81%D1%81%20%D0%BA%D0%B0%D1%80%D1%82%D0%B8%D0%BD%D0%BA%D0%B8&amp;noreask=1&amp;pos=334&amp;rpt=simage&amp;lr=68&amp;img_url=http://img-fotki.yandex.ru/get/5600/tatyana2q8-medvedeva.128/0_535b7_f771a085_S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нягиня Ольга\Desktop\0001-001-Gotovnost-k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9000" y="6477000"/>
            <a:ext cx="2286000" cy="381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2021 год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5638800" y="4800600"/>
            <a:ext cx="1447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Личностная и социальная готовность – это…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коммуникабельность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толерантность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нравственность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9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sunhome.ru/UsersGallery/Cards/146/311554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799"/>
            <a:ext cx="3048000" cy="3886201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63787"/>
            <a:ext cx="224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28600"/>
            <a:ext cx="8763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Волевая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готовность – это …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Выполнение домашних поручений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Напоминание, что дело надо доводить до конца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Графические диктанты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Рисование по клеточкам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Вычеркивание указанной буквы в тексте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- Игры с правилами </a:t>
            </a:r>
          </a:p>
          <a:p>
            <a:pPr>
              <a:buFontTx/>
              <a:buChar char="-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Структуры головного мозга,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отвечающие за произвольное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поведение, формируются к 7 годам</a:t>
            </a:r>
          </a:p>
          <a:p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524000" y="5791200"/>
            <a:ext cx="1752600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itycelebrity.ru/userfiles/%D1%88%D0%BA%D0%BE%D0%BB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4114800" cy="2971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8600"/>
            <a:ext cx="9343071" cy="5755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 – это …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Внешняя мотивация – «у меня будет новый ранец» или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 меня будет свой стол», «мне купят велосипед»,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«хочу порадовать маму» и т.д.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!!!Внутренняя мотивация – «я стану взрослым»,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«я буду много знать» и т.д.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!!!Наличие любой мотивации –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это здорово!!!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6096000"/>
            <a:ext cx="7051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должен хотеть идти в школу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28662" y="1083688"/>
            <a:ext cx="7429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Как Вы думаете, что является для ребёнка трудом? </a:t>
            </a:r>
          </a:p>
        </p:txBody>
      </p:sp>
      <p:sp>
        <p:nvSpPr>
          <p:cNvPr id="28675" name="AutoShape 3" descr="https://im3-tub-ru.yandex.net/i?id=02b88045947eb7caba51b05cc4c00058&amp;n=33&amp;h=215&amp;w=3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http://mbdou6-krop.ru/wp-content/uploads/2015/12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52"/>
            <a:ext cx="442915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Затруднения при организации труда ребенка: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хочет выполнять трудовые поручения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не доводит до конца начатое дело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9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olomnochka.ru/img/1_/jp/1_jpg_1339671627.jpg$min$690$395$$$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38200"/>
            <a:ext cx="6391275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53343" y="4876800"/>
            <a:ext cx="9421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кризисный период не был столь болезненным для ребенка,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семейных  отношений, необходимо заранее готовиться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предстоящим волнующим событиям.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только готовить ребенка к школе,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и готовиться самим!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54.beon.ru/77/50/1255077/73/71626273/oboinaru_20110604_010_resized_1440x900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67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otto.net.ua/mini/201209/103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046720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5791200"/>
            <a:ext cx="5229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Давно ли это было?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eventnn.ru/data/upload/articles/images/sm_f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47625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http://www.caoinform.ru/CAO_TV/uu455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28600"/>
            <a:ext cx="5181600" cy="388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://f.azh.kz/news/941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9" y="228600"/>
            <a:ext cx="274319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67573" y="4267200"/>
            <a:ext cx="40889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первого сентября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</a:rPr>
              <a:t>сталось 5 месяцев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71612"/>
            <a:ext cx="55488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 «Пирамида».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wpclipart.com/blanks/shapes/pyramid_fit_to_lab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500306"/>
            <a:ext cx="4265290" cy="3971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Ответственность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Умение считать, считать, писать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Умение общаться со взрослыми и сверстниками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Самостоятельность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Настойчивость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Состояние здоровья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Умение логически мыслить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Умение организовать рабочее место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Развитие речи и памяти.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Нужно выстроить показатели в порядке их важности для первоклассника.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33400" y="714356"/>
          <a:ext cx="79248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img01.chitalnya.ru/upload/227/43017553538084032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267200"/>
            <a:ext cx="2667000" cy="23552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05800" y="647700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0"/>
            <a:ext cx="8303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Школьная зрелость – это …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28600"/>
            <a:ext cx="8686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 – это …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Высокий уровень закаленности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Достаточное общее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физического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развития близки к норме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Бодрое и активное состояние организма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Отсутствие хронических заболеваний</a:t>
            </a:r>
          </a:p>
          <a:p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Успешный школьник – здоровый школьник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vsdistonia.ru/wp-content/uploads/2013/07/g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736" y="1524000"/>
            <a:ext cx="317854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 – это…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интеллектуальная готовность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личностная и социальная готовность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эмоционально – волевая  готовность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816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7.proshkolu.ru/content/media/pic/std/4000000/3214000/3213275-8d2fda62586d379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71800"/>
            <a:ext cx="2895600" cy="3429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8600"/>
            <a:ext cx="9271897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 готовность – это …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Восприятие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Внимание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Память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Воображение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Речь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304</Words>
  <Application>Microsoft Office PowerPoint</Application>
  <PresentationFormat>Экран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Психологическая готовность – это…  - интеллектуальная готовность  - личностная и социальная готовность  - эмоционально – волевая  готовность </vt:lpstr>
      <vt:lpstr>Презентация PowerPoint</vt:lpstr>
      <vt:lpstr>Личностная и социальная готовность – это…  - коммуникабельность - толерантность - нравственность</vt:lpstr>
      <vt:lpstr>Презентация PowerPoint</vt:lpstr>
      <vt:lpstr>Презентация PowerPoint</vt:lpstr>
      <vt:lpstr>Презентация PowerPoint</vt:lpstr>
      <vt:lpstr>Затруднения при организации труда ребенка:  - не хочет выполнять трудовые поручения - не доводит до конца начатое дело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Домик для ребят</dc:creator>
  <cp:lastModifiedBy>lenovo1</cp:lastModifiedBy>
  <cp:revision>17</cp:revision>
  <cp:lastPrinted>2021-03-27T01:52:54Z</cp:lastPrinted>
  <dcterms:created xsi:type="dcterms:W3CDTF">2013-10-28T09:46:26Z</dcterms:created>
  <dcterms:modified xsi:type="dcterms:W3CDTF">2021-03-27T02:00:21Z</dcterms:modified>
</cp:coreProperties>
</file>