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9" r:id="rId4"/>
    <p:sldId id="283" r:id="rId5"/>
    <p:sldId id="258" r:id="rId6"/>
    <p:sldId id="284" r:id="rId7"/>
    <p:sldId id="277" r:id="rId8"/>
    <p:sldId id="271" r:id="rId9"/>
    <p:sldId id="257" r:id="rId10"/>
    <p:sldId id="260" r:id="rId11"/>
    <p:sldId id="261" r:id="rId12"/>
    <p:sldId id="262" r:id="rId13"/>
    <p:sldId id="263" r:id="rId14"/>
    <p:sldId id="264" r:id="rId15"/>
    <p:sldId id="265" r:id="rId16"/>
    <p:sldId id="268" r:id="rId17"/>
    <p:sldId id="267" r:id="rId18"/>
    <p:sldId id="282" r:id="rId19"/>
    <p:sldId id="28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shortop.ru/wp-content/uploads/2015/02/kuspekov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асилий Григорьевич Куспеков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42852"/>
            <a:ext cx="3714776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СОЛДАТ.</a:t>
            </a:r>
          </a:p>
          <a:p>
            <a:endParaRPr lang="ru-RU" sz="5400" b="1" dirty="0" smtClean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ru-RU" sz="5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 УЧИТЕЛЬ.</a:t>
            </a:r>
          </a:p>
          <a:p>
            <a:endParaRPr lang="ru-RU" sz="5400" b="1" dirty="0" smtClean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ru-RU" sz="5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     КРАЕВЕД.</a:t>
            </a:r>
            <a:endParaRPr lang="ru-RU" sz="5400" b="1" dirty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5643578"/>
            <a:ext cx="7101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100 лет со дня рождения </a:t>
            </a:r>
          </a:p>
          <a:p>
            <a:pPr algn="ctr"/>
            <a:r>
              <a:rPr lang="ru-RU" sz="2800" dirty="0" err="1" smtClean="0">
                <a:solidFill>
                  <a:srgbClr val="0070C0"/>
                </a:solidFill>
                <a:latin typeface="Arial Black" pitchFamily="34" charset="0"/>
              </a:rPr>
              <a:t>Куспекова</a:t>
            </a:r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 Василия Григорьевича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7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4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Начиная с 1955 года, </a:t>
            </a:r>
            <a:r>
              <a:rPr lang="ru-RU" sz="36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В.Г. </a:t>
            </a:r>
            <a:r>
              <a:rPr lang="ru-RU" sz="3600" b="1" dirty="0" err="1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Куспеков</a:t>
            </a:r>
            <a:r>
              <a:rPr lang="ru-RU" sz="36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 организует походы по родному краю</a:t>
            </a:r>
            <a:endParaRPr lang="ru-RU" sz="36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596" y="1071546"/>
            <a:ext cx="8001056" cy="5594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287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969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На вершине Верхнего Зуба</a:t>
            </a:r>
            <a:endParaRPr lang="ru-RU" sz="32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6146" name="Picture 2" descr="D:\Светлана\музей\Фотографии\фото куспекова\Верхний Зуб (копия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785794"/>
            <a:ext cx="4071966" cy="5886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42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969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Открытие музея в 1963 году</a:t>
            </a:r>
            <a:endParaRPr lang="ru-RU" sz="32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7170" name="Picture 2" descr="D:\Светлана\музей\Фотографии\фото куспекова\Открытие школьного музе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2976" y="928670"/>
            <a:ext cx="6786610" cy="562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33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В краеведческом музее</a:t>
            </a:r>
            <a:endParaRPr lang="ru-RU" sz="32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8194" name="Picture 2" descr="D:\Светлана\музей\Фотографии\фото куспекова\сканирование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7158" y="857232"/>
            <a:ext cx="8348484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98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Учебники для школы на </a:t>
            </a:r>
            <a:r>
              <a:rPr lang="ru-RU" sz="3200" b="1" dirty="0" err="1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шорском</a:t>
            </a: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 языке, </a:t>
            </a:r>
            <a:b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1938 г.</a:t>
            </a:r>
            <a:endParaRPr lang="ru-RU" sz="32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59"/>
          <a:stretch>
            <a:fillRect/>
          </a:stretch>
        </p:blipFill>
        <p:spPr bwMode="auto">
          <a:xfrm>
            <a:off x="428596" y="1357298"/>
            <a:ext cx="8143932" cy="513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63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4757742" cy="5825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Кремниевые ружья</a:t>
            </a:r>
            <a:endParaRPr lang="ru-RU" sz="32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45" b="10909"/>
          <a:stretch>
            <a:fillRect/>
          </a:stretch>
        </p:blipFill>
        <p:spPr bwMode="auto">
          <a:xfrm>
            <a:off x="142844" y="928670"/>
            <a:ext cx="5226989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1" t="14278" r="6931" b="6681"/>
          <a:stretch>
            <a:fillRect/>
          </a:stretch>
        </p:blipFill>
        <p:spPr bwMode="auto">
          <a:xfrm>
            <a:off x="5429256" y="214290"/>
            <a:ext cx="3568328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86380" y="2857496"/>
            <a:ext cx="3714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Охотничьи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 сапоги - чирки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olas" pitchFamily="49" charset="0"/>
              <a:ea typeface="+mj-ea"/>
              <a:cs typeface="Consolas" pitchFamily="49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03" b="13705"/>
          <a:stretch>
            <a:fillRect/>
          </a:stretch>
        </p:blipFill>
        <p:spPr bwMode="auto">
          <a:xfrm>
            <a:off x="2714612" y="4000504"/>
            <a:ext cx="5743540" cy="25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5286388"/>
            <a:ext cx="30718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Охотничьи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нарты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olas" pitchFamily="49" charset="0"/>
              <a:ea typeface="+mj-ea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9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112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Кай-</a:t>
            </a:r>
            <a:r>
              <a:rPr lang="ru-RU" sz="3200" b="1" dirty="0" err="1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комус</a:t>
            </a: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 – народный </a:t>
            </a:r>
            <a:r>
              <a:rPr lang="ru-RU" sz="3200" b="1" dirty="0" err="1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шорский</a:t>
            </a: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 инструмент</a:t>
            </a:r>
            <a:endParaRPr lang="ru-RU" sz="32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428736"/>
            <a:ext cx="383921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69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Бубен шамана</a:t>
            </a:r>
            <a:endParaRPr lang="ru-RU" sz="36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2976" y="1142984"/>
            <a:ext cx="7143800" cy="536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51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215370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9756"/>
          <a:stretch>
            <a:fillRect/>
          </a:stretch>
        </p:blipFill>
        <p:spPr bwMode="auto">
          <a:xfrm>
            <a:off x="214282" y="285728"/>
            <a:ext cx="8588971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14290"/>
            <a:ext cx="4643470" cy="6412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07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Светлана\музей\Фотографии\фото куспекова\сканирование00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89"/>
            <a:ext cx="4214842" cy="6509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32040" y="1412776"/>
            <a:ext cx="38164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В.Г</a:t>
            </a: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. </a:t>
            </a:r>
            <a:r>
              <a:rPr lang="ru-RU" sz="3200" b="1" dirty="0" err="1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Куспеков</a:t>
            </a: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– учитель, этнограф, основатель первого в городе краеведческого музея.</a:t>
            </a:r>
          </a:p>
        </p:txBody>
      </p:sp>
    </p:spTree>
    <p:extLst>
      <p:ext uri="{BB962C8B-B14F-4D97-AF65-F5344CB8AC3E}">
        <p14:creationId xmlns:p14="http://schemas.microsoft.com/office/powerpoint/2010/main" xmlns="" val="4825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86190"/>
            <a:ext cx="4643438" cy="28686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К</a:t>
            </a: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омиссар </a:t>
            </a:r>
            <a:b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Иркутского </a:t>
            </a:r>
            <a:r>
              <a:rPr lang="ru-RU" sz="3200" b="1" dirty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авиационного военного </a:t>
            </a: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училища</a:t>
            </a:r>
            <a:endParaRPr lang="ru-RU" sz="32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098" name="Picture 2" descr="D:\Светлана\музей\Фотографии\фото куспекова\Куспеков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42852"/>
            <a:ext cx="3929090" cy="642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02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успеков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214290"/>
            <a:ext cx="5357850" cy="6351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Директор </a:t>
            </a:r>
            <a:r>
              <a:rPr lang="ru-RU" sz="4000" b="1" dirty="0" err="1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Кабырзинской</a:t>
            </a:r>
            <a:r>
              <a:rPr lang="ru-RU" sz="40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 школы</a:t>
            </a:r>
            <a:endParaRPr lang="ru-RU" sz="40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3074" name="Picture 2" descr="D:\Светлана\музей\Фотографии\фото куспекова\Директор 1 (копия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596" y="1285860"/>
            <a:ext cx="8358246" cy="531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270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усппеков30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9"/>
            <a:ext cx="5357237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кусппеков30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2071678"/>
            <a:ext cx="4024242" cy="461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214950"/>
            <a:ext cx="4043362" cy="128587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Василий Григорьевич и Зинаида Афанасьевна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Учительский коллектив школы №6</a:t>
            </a:r>
            <a:endParaRPr lang="ru-RU" sz="40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5" name="Picture 2" descr="E:\Светлана\музей\учителя школы 6 (копия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8858280" cy="5491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1270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Классный час об истории края проводит</a:t>
            </a:r>
            <a:b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 Василий Григорьевич </a:t>
            </a:r>
            <a:r>
              <a:rPr lang="ru-RU" sz="3200" b="1" dirty="0" err="1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Куспеков</a:t>
            </a:r>
            <a:endParaRPr lang="ru-RU" sz="32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7410" name="Picture 2" descr="D:\Светлана\музей\Фотографии\фото куспекова\куспеков одноклассники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596" y="214290"/>
            <a:ext cx="8172231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57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onsolas" pitchFamily="49" charset="0"/>
                <a:cs typeface="Consolas" pitchFamily="49" charset="0"/>
              </a:rPr>
              <a:t>На уроке истории в 10 классе</a:t>
            </a:r>
            <a:endParaRPr lang="ru-RU" sz="3200" b="1" dirty="0">
              <a:solidFill>
                <a:srgbClr val="00206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2050" name="Picture 2" descr="D:\Светлана\музей\Фотографии\фото куспекова\На уроке истор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57224" y="214290"/>
            <a:ext cx="7521867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07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</TotalTime>
  <Words>105</Words>
  <Application>Microsoft Office PowerPoint</Application>
  <PresentationFormat>Экран (4:3)</PresentationFormat>
  <Paragraphs>26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Комиссар  Иркутского авиационного военного  училища</vt:lpstr>
      <vt:lpstr>Слайд 4</vt:lpstr>
      <vt:lpstr>Директор Кабырзинской школы</vt:lpstr>
      <vt:lpstr>Василий Григорьевич и Зинаида Афанасьевна</vt:lpstr>
      <vt:lpstr>Учительский коллектив школы №6</vt:lpstr>
      <vt:lpstr>Классный час об истории края проводит  Василий Григорьевич Куспеков</vt:lpstr>
      <vt:lpstr>На уроке истории в 10 классе</vt:lpstr>
      <vt:lpstr>Начиная с 1955 года, В.Г. Куспеков организует походы по родному краю</vt:lpstr>
      <vt:lpstr>На вершине Верхнего Зуба</vt:lpstr>
      <vt:lpstr>Открытие музея в 1963 году</vt:lpstr>
      <vt:lpstr>В краеведческом музее</vt:lpstr>
      <vt:lpstr>Учебники для школы на шорском языке,  1938 г.</vt:lpstr>
      <vt:lpstr>Кремниевые ружья</vt:lpstr>
      <vt:lpstr>Кай-комус – народный шорский инструмент</vt:lpstr>
      <vt:lpstr>Бубен шамана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завуч</cp:lastModifiedBy>
  <cp:revision>18</cp:revision>
  <dcterms:modified xsi:type="dcterms:W3CDTF">2015-04-17T02:51:38Z</dcterms:modified>
</cp:coreProperties>
</file>